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6" r:id="rId7"/>
    <p:sldMasterId id="2147483668" r:id="rId8"/>
    <p:sldMasterId id="2147483670" r:id="rId9"/>
    <p:sldMasterId id="2147483672" r:id="rId10"/>
    <p:sldMasterId id="2147483674" r:id="rId11"/>
    <p:sldMasterId id="2147483676" r:id="rId12"/>
    <p:sldMasterId id="2147483678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8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9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0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4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5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2025-04-19T00:40:40Z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